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gentX idea" id="{0a8e6a85-da76-b690-86d9-d52a4933268e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AgentX idea round: pick ONE problem statement and submit up to 6 slides as a link from your team workspace (PPT or Google Slides). Deadline: 30 October 2026, 11:59 PM 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 fit and real-world impact is 25% of the AgentX score. Keep it concrete.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end-to-end example is the clearest way to show judges what your agent really does.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Agent design (planning, tool use, memory) is 25% of the AgentX score. Name real models and frameworks.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Judges reward a demo that works every time over an ambitious one that breaks. Plan your test cases now.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Presentation is the last 15%: clear slides, few words, one idea per slide. Then share the deck link (view access for anyone with the link) in your team workspace.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4 Title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804672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b="1" spc="2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1143000"/>
            <a:ext cx="804672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2606040"/>
            <a:ext cx="80467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5" name="Text 0"/>
          <p:cNvSpPr/>
          <p:nvPr/>
        </p:nvSpPr>
        <p:spPr>
          <a:xfrm>
            <a:off x="548640" y="46634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3"/>
                </a:solidFill>
              </a:rPr>
              <a:t>Free template from Hack4Hack · hack4hack.com/guides/hackathon-ppt-template (delete this line)</a:t>
            </a:r>
            <a:endParaRPr lang="en-US" sz="9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4 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143000" y="320040"/>
            <a:ext cx="75438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4 Section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463040"/>
            <a:ext cx="804672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468880"/>
            <a:ext cx="8046720" cy="16459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chemeClr val="accent4"/>
                </a:solidFill>
              </a:defRPr>
            </a:lvl1pPr>
          </a:lstStyle>
          <a:p>
            <a:pPr algn="l" indent="0" marL="0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02920"/>
            <a:ext cx="8046720" cy="36576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AGENTX HACKATHON 2026 · IDEA ROUND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1143000"/>
            <a:ext cx="804672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Agent name: the job it does</a:t>
            </a:r>
            <a:endParaRPr lang="en-US" sz="3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260604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One line: the job your agent does on its own, and for whom</a:t>
            </a:r>
            <a:endParaRPr lang="en-US" sz="1800" dirty="0"/>
          </a:p>
        </p:txBody>
      </p:sp>
      <p:sp>
        <p:nvSpPr>
          <p:cNvPr id="5" name="Problem statement field"/>
          <p:cNvSpPr txBox="1"/>
          <p:nvPr/>
        </p:nvSpPr>
        <p:spPr>
          <a:xfrm>
            <a:off x="548640" y="352044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Problem statement  </a:t>
            </a:r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PS-0X · title</a:t>
            </a:r>
            <a:endParaRPr lang="en-US" sz="1100" dirty="0"/>
          </a:p>
        </p:txBody>
      </p:sp>
      <p:sp>
        <p:nvSpPr>
          <p:cNvPr id="6" name="Team field"/>
          <p:cNvSpPr txBox="1"/>
          <p:nvPr/>
        </p:nvSpPr>
        <p:spPr>
          <a:xfrm>
            <a:off x="3246120" y="352044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Team  </a:t>
            </a:r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Team name</a:t>
            </a:r>
            <a:endParaRPr lang="en-US" sz="1100" dirty="0"/>
          </a:p>
        </p:txBody>
      </p:sp>
      <p:sp>
        <p:nvSpPr>
          <p:cNvPr id="7" name="Members field"/>
          <p:cNvSpPr txBox="1"/>
          <p:nvPr/>
        </p:nvSpPr>
        <p:spPr>
          <a:xfrm>
            <a:off x="5943600" y="352044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Members  </a:t>
            </a:r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Name · Name · Name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143000" y="32004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Problem and user</a:t>
            </a:r>
            <a:endParaRPr lang="en-US" sz="2600" dirty="0"/>
          </a:p>
        </p:txBody>
      </p:sp>
      <p:sp>
        <p:nvSpPr>
          <p:cNvPr id="3" name="Step number"/>
          <p:cNvSpPr/>
          <p:nvPr/>
        </p:nvSpPr>
        <p:spPr>
          <a:xfrm>
            <a:off x="457200" y="429768"/>
            <a:ext cx="530352" cy="329184"/>
          </a:xfrm>
          <a:prstGeom prst="roundRect">
            <a:avLst>
              <a:gd name="adj" fmla="val 22222"/>
            </a:avLst>
          </a:prstGeom>
          <a:solidFill>
            <a:schemeClr val="accent1"/>
          </a:solidFill>
          <a:ln/>
        </p:spPr>
      </p:sp>
      <p:sp>
        <p:nvSpPr>
          <p:cNvPr id="4" name="Step number text"/>
          <p:cNvSpPr txBox="1"/>
          <p:nvPr/>
        </p:nvSpPr>
        <p:spPr>
          <a:xfrm>
            <a:off x="457200" y="429768"/>
            <a:ext cx="530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01</a:t>
            </a:r>
            <a:endParaRPr lang="en-US" sz="1300" dirty="0"/>
          </a:p>
        </p:txBody>
      </p:sp>
      <p:sp>
        <p:nvSpPr>
          <p:cNvPr id="5" name="User card"/>
          <p:cNvSpPr/>
          <p:nvPr/>
        </p:nvSpPr>
        <p:spPr>
          <a:xfrm>
            <a:off x="457200" y="1097280"/>
            <a:ext cx="4023360" cy="1554480"/>
          </a:xfrm>
          <a:prstGeom prst="roundRect">
            <a:avLst>
              <a:gd name="adj" fmla="val 5882"/>
            </a:avLst>
          </a:prstGeom>
          <a:solidFill>
            <a:schemeClr val="bg2"/>
          </a:solidFill>
          <a:ln/>
        </p:spPr>
      </p:sp>
      <p:sp>
        <p:nvSpPr>
          <p:cNvPr id="6" name="User label"/>
          <p:cNvSpPr txBox="1"/>
          <p:nvPr/>
        </p:nvSpPr>
        <p:spPr>
          <a:xfrm>
            <a:off x="640080" y="123444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Who the agent works for</a:t>
            </a:r>
            <a:endParaRPr lang="en-US" sz="1200" dirty="0"/>
          </a:p>
        </p:txBody>
      </p:sp>
      <p:sp>
        <p:nvSpPr>
          <p:cNvPr id="7" name="User text"/>
          <p:cNvSpPr txBox="1"/>
          <p:nvPr/>
        </p:nvSpPr>
        <p:spPr>
          <a:xfrm>
            <a:off x="640080" y="1572768"/>
            <a:ext cx="3657600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A specific user and the task they repeat every day or week.</a:t>
            </a:r>
            <a:endParaRPr lang="en-US" sz="1300" dirty="0"/>
          </a:p>
        </p:txBody>
      </p:sp>
      <p:sp>
        <p:nvSpPr>
          <p:cNvPr id="8" name="Pain card"/>
          <p:cNvSpPr/>
          <p:nvPr/>
        </p:nvSpPr>
        <p:spPr>
          <a:xfrm>
            <a:off x="4663440" y="1097280"/>
            <a:ext cx="4023360" cy="1554480"/>
          </a:xfrm>
          <a:prstGeom prst="roundRect">
            <a:avLst>
              <a:gd name="adj" fmla="val 5882"/>
            </a:avLst>
          </a:prstGeom>
          <a:solidFill>
            <a:schemeClr val="bg2"/>
          </a:solidFill>
          <a:ln/>
        </p:spPr>
      </p:sp>
      <p:sp>
        <p:nvSpPr>
          <p:cNvPr id="9" name="Pain label"/>
          <p:cNvSpPr txBox="1"/>
          <p:nvPr/>
        </p:nvSpPr>
        <p:spPr>
          <a:xfrm>
            <a:off x="4846320" y="123444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Why it hurts today</a:t>
            </a:r>
            <a:endParaRPr lang="en-US" sz="1200" dirty="0"/>
          </a:p>
        </p:txBody>
      </p:sp>
      <p:sp>
        <p:nvSpPr>
          <p:cNvPr id="10" name="Pain text"/>
          <p:cNvSpPr txBox="1"/>
          <p:nvPr/>
        </p:nvSpPr>
        <p:spPr>
          <a:xfrm>
            <a:off x="4846320" y="1572768"/>
            <a:ext cx="3657600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Time, money or errors today, with one number if you have it.</a:t>
            </a:r>
            <a:endParaRPr lang="en-US" sz="1300" dirty="0"/>
          </a:p>
        </p:txBody>
      </p:sp>
      <p:sp>
        <p:nvSpPr>
          <p:cNvPr id="11" name="Fit card"/>
          <p:cNvSpPr/>
          <p:nvPr/>
        </p:nvSpPr>
        <p:spPr>
          <a:xfrm>
            <a:off x="457200" y="2834640"/>
            <a:ext cx="8229600" cy="1371600"/>
          </a:xfrm>
          <a:prstGeom prst="roundRect">
            <a:avLst>
              <a:gd name="adj" fmla="val 6667"/>
            </a:avLst>
          </a:prstGeom>
          <a:solidFill>
            <a:schemeClr val="tx1"/>
          </a:solidFill>
          <a:ln/>
        </p:spPr>
      </p:sp>
      <p:sp>
        <p:nvSpPr>
          <p:cNvPr id="12" name="Fit label"/>
          <p:cNvSpPr txBox="1"/>
          <p:nvPr/>
        </p:nvSpPr>
        <p:spPr>
          <a:xfrm>
            <a:off x="640080" y="2971800"/>
            <a:ext cx="7863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Judged: problem fit and real-world impact (25%)</a:t>
            </a:r>
            <a:endParaRPr lang="en-US" sz="1200" dirty="0"/>
          </a:p>
        </p:txBody>
      </p:sp>
      <p:sp>
        <p:nvSpPr>
          <p:cNvPr id="13" name="Fit text"/>
          <p:cNvSpPr txBox="1"/>
          <p:nvPr/>
        </p:nvSpPr>
        <p:spPr>
          <a:xfrm>
            <a:off x="640080" y="3310128"/>
            <a:ext cx="78638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Say why this task needs an agent (multiple steps, tools, decisions) and not just a chatbot or a script.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143000" y="32004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What the agent does</a:t>
            </a:r>
            <a:endParaRPr lang="en-US" sz="2600" dirty="0"/>
          </a:p>
        </p:txBody>
      </p:sp>
      <p:sp>
        <p:nvSpPr>
          <p:cNvPr id="3" name="Step number"/>
          <p:cNvSpPr/>
          <p:nvPr/>
        </p:nvSpPr>
        <p:spPr>
          <a:xfrm>
            <a:off x="457200" y="429768"/>
            <a:ext cx="530352" cy="329184"/>
          </a:xfrm>
          <a:prstGeom prst="roundRect">
            <a:avLst>
              <a:gd name="adj" fmla="val 22222"/>
            </a:avLst>
          </a:prstGeom>
          <a:solidFill>
            <a:schemeClr val="accent1"/>
          </a:solidFill>
          <a:ln/>
        </p:spPr>
      </p:sp>
      <p:sp>
        <p:nvSpPr>
          <p:cNvPr id="4" name="Step number text"/>
          <p:cNvSpPr txBox="1"/>
          <p:nvPr/>
        </p:nvSpPr>
        <p:spPr>
          <a:xfrm>
            <a:off x="457200" y="429768"/>
            <a:ext cx="530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02</a:t>
            </a:r>
            <a:endParaRPr lang="en-US" sz="1300" dirty="0"/>
          </a:p>
        </p:txBody>
      </p:sp>
      <p:sp>
        <p:nvSpPr>
          <p:cNvPr id="5" name="Loop 1 card"/>
          <p:cNvSpPr/>
          <p:nvPr/>
        </p:nvSpPr>
        <p:spPr>
          <a:xfrm>
            <a:off x="457200" y="1143000"/>
            <a:ext cx="178308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/>
        </p:spPr>
      </p:sp>
      <p:sp>
        <p:nvSpPr>
          <p:cNvPr id="6" name="Loop 1 label"/>
          <p:cNvSpPr txBox="1"/>
          <p:nvPr/>
        </p:nvSpPr>
        <p:spPr>
          <a:xfrm>
            <a:off x="640080" y="1280160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Goal</a:t>
            </a:r>
            <a:endParaRPr lang="en-US" sz="1200" dirty="0"/>
          </a:p>
        </p:txBody>
      </p:sp>
      <p:sp>
        <p:nvSpPr>
          <p:cNvPr id="7" name="Loop 1 text"/>
          <p:cNvSpPr txBox="1"/>
          <p:nvPr/>
        </p:nvSpPr>
        <p:spPr>
          <a:xfrm>
            <a:off x="640080" y="1618488"/>
            <a:ext cx="14173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What the user asks for</a:t>
            </a:r>
            <a:endParaRPr lang="en-US" sz="1300" dirty="0"/>
          </a:p>
        </p:txBody>
      </p:sp>
      <p:sp>
        <p:nvSpPr>
          <p:cNvPr id="8" name="Loop arrow 1"/>
          <p:cNvSpPr/>
          <p:nvPr/>
        </p:nvSpPr>
        <p:spPr>
          <a:xfrm>
            <a:off x="2267712" y="1783080"/>
            <a:ext cx="292608" cy="256032"/>
          </a:xfrm>
          <a:prstGeom prst="rightArrow">
            <a:avLst/>
          </a:prstGeom>
          <a:solidFill>
            <a:schemeClr val="accent4"/>
          </a:solidFill>
          <a:ln/>
        </p:spPr>
      </p:sp>
      <p:sp>
        <p:nvSpPr>
          <p:cNvPr id="9" name="Loop 2 card"/>
          <p:cNvSpPr/>
          <p:nvPr/>
        </p:nvSpPr>
        <p:spPr>
          <a:xfrm>
            <a:off x="2578608" y="1143000"/>
            <a:ext cx="178308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/>
        </p:spPr>
      </p:sp>
      <p:sp>
        <p:nvSpPr>
          <p:cNvPr id="10" name="Loop 2 label"/>
          <p:cNvSpPr txBox="1"/>
          <p:nvPr/>
        </p:nvSpPr>
        <p:spPr>
          <a:xfrm>
            <a:off x="2761488" y="1280160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Plan</a:t>
            </a:r>
            <a:endParaRPr lang="en-US" sz="1200" dirty="0"/>
          </a:p>
        </p:txBody>
      </p:sp>
      <p:sp>
        <p:nvSpPr>
          <p:cNvPr id="11" name="Loop 2 text"/>
          <p:cNvSpPr txBox="1"/>
          <p:nvPr/>
        </p:nvSpPr>
        <p:spPr>
          <a:xfrm>
            <a:off x="2761488" y="1618488"/>
            <a:ext cx="14173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How the agent breaks it into steps</a:t>
            </a:r>
            <a:endParaRPr lang="en-US" sz="1300" dirty="0"/>
          </a:p>
        </p:txBody>
      </p:sp>
      <p:sp>
        <p:nvSpPr>
          <p:cNvPr id="12" name="Loop arrow 2"/>
          <p:cNvSpPr/>
          <p:nvPr/>
        </p:nvSpPr>
        <p:spPr>
          <a:xfrm>
            <a:off x="4389120" y="1783080"/>
            <a:ext cx="292608" cy="256032"/>
          </a:xfrm>
          <a:prstGeom prst="rightArrow">
            <a:avLst/>
          </a:prstGeom>
          <a:solidFill>
            <a:schemeClr val="accent4"/>
          </a:solidFill>
          <a:ln/>
        </p:spPr>
      </p:sp>
      <p:sp>
        <p:nvSpPr>
          <p:cNvPr id="13" name="Loop 3 card"/>
          <p:cNvSpPr/>
          <p:nvPr/>
        </p:nvSpPr>
        <p:spPr>
          <a:xfrm>
            <a:off x="4700016" y="1143000"/>
            <a:ext cx="1783080" cy="1600200"/>
          </a:xfrm>
          <a:prstGeom prst="roundRect">
            <a:avLst>
              <a:gd name="adj" fmla="val 5714"/>
            </a:avLst>
          </a:prstGeom>
          <a:solidFill>
            <a:schemeClr val="tx1"/>
          </a:solidFill>
          <a:ln/>
        </p:spPr>
      </p:sp>
      <p:sp>
        <p:nvSpPr>
          <p:cNvPr id="14" name="Loop 3 label"/>
          <p:cNvSpPr txBox="1"/>
          <p:nvPr/>
        </p:nvSpPr>
        <p:spPr>
          <a:xfrm>
            <a:off x="4882896" y="1280160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Act</a:t>
            </a:r>
            <a:endParaRPr lang="en-US" sz="1200" dirty="0"/>
          </a:p>
        </p:txBody>
      </p:sp>
      <p:sp>
        <p:nvSpPr>
          <p:cNvPr id="15" name="Loop 3 text"/>
          <p:cNvSpPr txBox="1"/>
          <p:nvPr/>
        </p:nvSpPr>
        <p:spPr>
          <a:xfrm>
            <a:off x="4882896" y="1618488"/>
            <a:ext cx="14173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Tools and APIs it calls</a:t>
            </a:r>
            <a:endParaRPr lang="en-US" sz="1300" dirty="0"/>
          </a:p>
        </p:txBody>
      </p:sp>
      <p:sp>
        <p:nvSpPr>
          <p:cNvPr id="16" name="Loop arrow 3"/>
          <p:cNvSpPr/>
          <p:nvPr/>
        </p:nvSpPr>
        <p:spPr>
          <a:xfrm>
            <a:off x="6510528" y="1783080"/>
            <a:ext cx="292608" cy="256032"/>
          </a:xfrm>
          <a:prstGeom prst="rightArrow">
            <a:avLst/>
          </a:prstGeom>
          <a:solidFill>
            <a:schemeClr val="accent4"/>
          </a:solidFill>
          <a:ln/>
        </p:spPr>
      </p:sp>
      <p:sp>
        <p:nvSpPr>
          <p:cNvPr id="17" name="Loop 4 card"/>
          <p:cNvSpPr/>
          <p:nvPr/>
        </p:nvSpPr>
        <p:spPr>
          <a:xfrm>
            <a:off x="6821424" y="1143000"/>
            <a:ext cx="178308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/>
        </p:spPr>
      </p:sp>
      <p:sp>
        <p:nvSpPr>
          <p:cNvPr id="18" name="Loop 4 label"/>
          <p:cNvSpPr txBox="1"/>
          <p:nvPr/>
        </p:nvSpPr>
        <p:spPr>
          <a:xfrm>
            <a:off x="7004304" y="1280160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Check</a:t>
            </a:r>
            <a:endParaRPr lang="en-US" sz="1200" dirty="0"/>
          </a:p>
        </p:txBody>
      </p:sp>
      <p:sp>
        <p:nvSpPr>
          <p:cNvPr id="19" name="Loop 4 text"/>
          <p:cNvSpPr txBox="1"/>
          <p:nvPr/>
        </p:nvSpPr>
        <p:spPr>
          <a:xfrm>
            <a:off x="7004304" y="1618488"/>
            <a:ext cx="14173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How it verifies the result</a:t>
            </a:r>
            <a:endParaRPr lang="en-US" sz="1300" dirty="0"/>
          </a:p>
        </p:txBody>
      </p:sp>
      <p:sp>
        <p:nvSpPr>
          <p:cNvPr id="20" name="Example label"/>
          <p:cNvSpPr txBox="1"/>
          <p:nvPr/>
        </p:nvSpPr>
        <p:spPr>
          <a:xfrm>
            <a:off x="457200" y="30175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Example run</a:t>
            </a:r>
            <a:endParaRPr lang="en-US" sz="1400" dirty="0"/>
          </a:p>
        </p:txBody>
      </p:sp>
      <p:sp>
        <p:nvSpPr>
          <p:cNvPr id="21" name="Example text"/>
          <p:cNvSpPr txBox="1"/>
          <p:nvPr/>
        </p:nvSpPr>
        <p:spPr>
          <a:xfrm>
            <a:off x="457200" y="338328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Walk through one real request from start to finish in 3–4 short lines: what the user typed, what the agent did, what it returned.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143000" y="32004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Agent design</a:t>
            </a:r>
            <a:endParaRPr lang="en-US" sz="2600" dirty="0"/>
          </a:p>
        </p:txBody>
      </p:sp>
      <p:sp>
        <p:nvSpPr>
          <p:cNvPr id="3" name="Step number"/>
          <p:cNvSpPr/>
          <p:nvPr/>
        </p:nvSpPr>
        <p:spPr>
          <a:xfrm>
            <a:off x="457200" y="429768"/>
            <a:ext cx="530352" cy="329184"/>
          </a:xfrm>
          <a:prstGeom prst="roundRect">
            <a:avLst>
              <a:gd name="adj" fmla="val 22222"/>
            </a:avLst>
          </a:prstGeom>
          <a:solidFill>
            <a:schemeClr val="accent1"/>
          </a:solidFill>
          <a:ln/>
        </p:spPr>
      </p:sp>
      <p:sp>
        <p:nvSpPr>
          <p:cNvPr id="4" name="Step number text"/>
          <p:cNvSpPr txBox="1"/>
          <p:nvPr/>
        </p:nvSpPr>
        <p:spPr>
          <a:xfrm>
            <a:off x="457200" y="429768"/>
            <a:ext cx="530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03</a:t>
            </a:r>
            <a:endParaRPr lang="en-US" sz="1300" dirty="0"/>
          </a:p>
        </p:txBody>
      </p:sp>
      <p:sp>
        <p:nvSpPr>
          <p:cNvPr id="5" name="Planning card"/>
          <p:cNvSpPr/>
          <p:nvPr/>
        </p:nvSpPr>
        <p:spPr>
          <a:xfrm>
            <a:off x="457200" y="1097280"/>
            <a:ext cx="2651760" cy="201168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/>
        </p:spPr>
      </p:sp>
      <p:sp>
        <p:nvSpPr>
          <p:cNvPr id="6" name="Planning label"/>
          <p:cNvSpPr txBox="1"/>
          <p:nvPr/>
        </p:nvSpPr>
        <p:spPr>
          <a:xfrm>
            <a:off x="640080" y="1234440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Planning</a:t>
            </a:r>
            <a:endParaRPr lang="en-US" sz="1200" dirty="0"/>
          </a:p>
        </p:txBody>
      </p:sp>
      <p:sp>
        <p:nvSpPr>
          <p:cNvPr id="7" name="Planning text"/>
          <p:cNvSpPr txBox="1"/>
          <p:nvPr/>
        </p:nvSpPr>
        <p:spPr>
          <a:xfrm>
            <a:off x="640080" y="1572768"/>
            <a:ext cx="2286000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How the agent decides the next step: a planner prompt, a graph, a state machine.</a:t>
            </a:r>
            <a:endParaRPr lang="en-US" sz="1300" dirty="0"/>
          </a:p>
        </p:txBody>
      </p:sp>
      <p:sp>
        <p:nvSpPr>
          <p:cNvPr id="8" name="Tools card"/>
          <p:cNvSpPr/>
          <p:nvPr/>
        </p:nvSpPr>
        <p:spPr>
          <a:xfrm>
            <a:off x="3246120" y="1097280"/>
            <a:ext cx="2651760" cy="201168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/>
        </p:spPr>
      </p:sp>
      <p:sp>
        <p:nvSpPr>
          <p:cNvPr id="9" name="Tools label"/>
          <p:cNvSpPr txBox="1"/>
          <p:nvPr/>
        </p:nvSpPr>
        <p:spPr>
          <a:xfrm>
            <a:off x="3429000" y="1234440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Tools</a:t>
            </a:r>
            <a:endParaRPr lang="en-US" sz="1200" dirty="0"/>
          </a:p>
        </p:txBody>
      </p:sp>
      <p:sp>
        <p:nvSpPr>
          <p:cNvPr id="10" name="Tools text"/>
          <p:cNvSpPr txBox="1"/>
          <p:nvPr/>
        </p:nvSpPr>
        <p:spPr>
          <a:xfrm>
            <a:off x="3429000" y="1572768"/>
            <a:ext cx="2286000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Every tool or API it can call, and what each one returns.</a:t>
            </a:r>
            <a:endParaRPr lang="en-US" sz="1300" dirty="0"/>
          </a:p>
        </p:txBody>
      </p:sp>
      <p:sp>
        <p:nvSpPr>
          <p:cNvPr id="11" name="Memory card"/>
          <p:cNvSpPr/>
          <p:nvPr/>
        </p:nvSpPr>
        <p:spPr>
          <a:xfrm>
            <a:off x="6035040" y="1097280"/>
            <a:ext cx="2651760" cy="201168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/>
        </p:spPr>
      </p:sp>
      <p:sp>
        <p:nvSpPr>
          <p:cNvPr id="12" name="Memory label"/>
          <p:cNvSpPr txBox="1"/>
          <p:nvPr/>
        </p:nvSpPr>
        <p:spPr>
          <a:xfrm>
            <a:off x="6217920" y="1234440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Memory</a:t>
            </a:r>
            <a:endParaRPr lang="en-US" sz="1200" dirty="0"/>
          </a:p>
        </p:txBody>
      </p:sp>
      <p:sp>
        <p:nvSpPr>
          <p:cNvPr id="13" name="Memory text"/>
          <p:cNvSpPr txBox="1"/>
          <p:nvPr/>
        </p:nvSpPr>
        <p:spPr>
          <a:xfrm>
            <a:off x="6217920" y="1572768"/>
            <a:ext cx="2286000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3"/>
                </a:solidFill>
              </a:rPr>
              <a:t>What it remembers within a task and across tasks, and where it stores it.</a:t>
            </a:r>
            <a:endParaRPr lang="en-US" sz="1300" dirty="0"/>
          </a:p>
        </p:txBody>
      </p:sp>
      <p:sp>
        <p:nvSpPr>
          <p:cNvPr id="14" name="Stack label"/>
          <p:cNvSpPr txBox="1"/>
          <p:nvPr/>
        </p:nvSpPr>
        <p:spPr>
          <a:xfrm>
            <a:off x="457200" y="333756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Model and framework</a:t>
            </a:r>
            <a:endParaRPr lang="en-US" sz="1400" dirty="0"/>
          </a:p>
        </p:txBody>
      </p:sp>
      <p:sp>
        <p:nvSpPr>
          <p:cNvPr id="15" name="Agent stack 1"/>
          <p:cNvSpPr/>
          <p:nvPr/>
        </p:nvSpPr>
        <p:spPr>
          <a:xfrm>
            <a:off x="457200" y="3749040"/>
            <a:ext cx="1367028" cy="3108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6" name="Agent stack 1 text"/>
          <p:cNvSpPr txBox="1"/>
          <p:nvPr/>
        </p:nvSpPr>
        <p:spPr>
          <a:xfrm>
            <a:off x="457200" y="3749040"/>
            <a:ext cx="13670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LLM: model name</a:t>
            </a:r>
            <a:endParaRPr lang="en-US" sz="1100" dirty="0"/>
          </a:p>
        </p:txBody>
      </p:sp>
      <p:sp>
        <p:nvSpPr>
          <p:cNvPr id="17" name="Agent stack 2"/>
          <p:cNvSpPr/>
          <p:nvPr/>
        </p:nvSpPr>
        <p:spPr>
          <a:xfrm>
            <a:off x="1933956" y="3749040"/>
            <a:ext cx="900684" cy="3108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8" name="Agent stack 2 text"/>
          <p:cNvSpPr txBox="1"/>
          <p:nvPr/>
        </p:nvSpPr>
        <p:spPr>
          <a:xfrm>
            <a:off x="1933956" y="3749040"/>
            <a:ext cx="9006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Framework</a:t>
            </a:r>
            <a:endParaRPr lang="en-US" sz="1100" dirty="0"/>
          </a:p>
        </p:txBody>
      </p:sp>
      <p:sp>
        <p:nvSpPr>
          <p:cNvPr id="19" name="Agent stack 3"/>
          <p:cNvSpPr/>
          <p:nvPr/>
        </p:nvSpPr>
        <p:spPr>
          <a:xfrm>
            <a:off x="2944368" y="3749040"/>
            <a:ext cx="900684" cy="3108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0" name="Agent stack 3 text"/>
          <p:cNvSpPr txBox="1"/>
          <p:nvPr/>
        </p:nvSpPr>
        <p:spPr>
          <a:xfrm>
            <a:off x="2944368" y="3749040"/>
            <a:ext cx="9006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Vector DB</a:t>
            </a:r>
            <a:endParaRPr lang="en-US" sz="1100" dirty="0"/>
          </a:p>
        </p:txBody>
      </p:sp>
      <p:sp>
        <p:nvSpPr>
          <p:cNvPr id="21" name="Agent stack 4"/>
          <p:cNvSpPr/>
          <p:nvPr/>
        </p:nvSpPr>
        <p:spPr>
          <a:xfrm>
            <a:off x="3954780" y="3749040"/>
            <a:ext cx="512064" cy="3108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2" name="Agent stack 4 text"/>
          <p:cNvSpPr txBox="1"/>
          <p:nvPr/>
        </p:nvSpPr>
        <p:spPr>
          <a:xfrm>
            <a:off x="3954780" y="3749040"/>
            <a:ext cx="512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APIs</a:t>
            </a:r>
            <a:endParaRPr lang="en-US" sz="1100" dirty="0"/>
          </a:p>
        </p:txBody>
      </p:sp>
      <p:sp>
        <p:nvSpPr>
          <p:cNvPr id="23" name="Agent stack 5"/>
          <p:cNvSpPr/>
          <p:nvPr/>
        </p:nvSpPr>
        <p:spPr>
          <a:xfrm>
            <a:off x="4576572" y="3749040"/>
            <a:ext cx="745236" cy="3108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4" name="Agent stack 5 text"/>
          <p:cNvSpPr txBox="1"/>
          <p:nvPr/>
        </p:nvSpPr>
        <p:spPr>
          <a:xfrm>
            <a:off x="4576572" y="3749040"/>
            <a:ext cx="7452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Hosting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143000" y="32004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Demo plan and reliability</a:t>
            </a:r>
            <a:endParaRPr lang="en-US" sz="2600" dirty="0"/>
          </a:p>
        </p:txBody>
      </p:sp>
      <p:sp>
        <p:nvSpPr>
          <p:cNvPr id="3" name="Step number"/>
          <p:cNvSpPr/>
          <p:nvPr/>
        </p:nvSpPr>
        <p:spPr>
          <a:xfrm>
            <a:off x="457200" y="429768"/>
            <a:ext cx="530352" cy="329184"/>
          </a:xfrm>
          <a:prstGeom prst="roundRect">
            <a:avLst>
              <a:gd name="adj" fmla="val 22222"/>
            </a:avLst>
          </a:prstGeom>
          <a:solidFill>
            <a:schemeClr val="accent1"/>
          </a:solidFill>
          <a:ln/>
        </p:spPr>
      </p:sp>
      <p:sp>
        <p:nvSpPr>
          <p:cNvPr id="4" name="Step number text"/>
          <p:cNvSpPr txBox="1"/>
          <p:nvPr/>
        </p:nvSpPr>
        <p:spPr>
          <a:xfrm>
            <a:off x="457200" y="429768"/>
            <a:ext cx="530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04</a:t>
            </a:r>
            <a:endParaRPr lang="en-US" sz="1300" dirty="0"/>
          </a:p>
        </p:txBody>
      </p:sp>
      <p:graphicFrame>
        <p:nvGraphicFramePr>
          <p:cNvPr id="6" name="Test cases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484632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292608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Test case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Expected result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e.g. Normal request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e.g. Completes all steps, correct output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e.g. Missing information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e.g. Asks the user instead of guessing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e.g. A tool fails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e.g. Retries, then reports clearly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E4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Guardrails card"/>
          <p:cNvSpPr/>
          <p:nvPr/>
        </p:nvSpPr>
        <p:spPr>
          <a:xfrm>
            <a:off x="5577840" y="1143000"/>
            <a:ext cx="3108960" cy="3063240"/>
          </a:xfrm>
          <a:prstGeom prst="roundRect">
            <a:avLst>
              <a:gd name="adj" fmla="val 2985"/>
            </a:avLst>
          </a:prstGeom>
          <a:solidFill>
            <a:schemeClr val="tx1"/>
          </a:solidFill>
          <a:ln/>
        </p:spPr>
      </p:sp>
      <p:sp>
        <p:nvSpPr>
          <p:cNvPr id="7" name="Guardrails label"/>
          <p:cNvSpPr txBox="1"/>
          <p:nvPr/>
        </p:nvSpPr>
        <p:spPr>
          <a:xfrm>
            <a:off x="5760720" y="128016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Working demo and reliability (20%)</a:t>
            </a:r>
            <a:endParaRPr lang="en-US" sz="1200" dirty="0"/>
          </a:p>
        </p:txBody>
      </p:sp>
      <p:sp>
        <p:nvSpPr>
          <p:cNvPr id="8" name="Guardrails text"/>
          <p:cNvSpPr txBox="1"/>
          <p:nvPr/>
        </p:nvSpPr>
        <p:spPr>
          <a:xfrm>
            <a:off x="5760720" y="1618488"/>
            <a:ext cx="2743200" cy="2450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What you will show in the final 3-minute video, and the guardrails that keep the agent safe: confirmations before risky actions, limits, logs.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143000" y="32004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Why it's new, and our team</a:t>
            </a:r>
            <a:endParaRPr lang="en-US" sz="2600" dirty="0"/>
          </a:p>
        </p:txBody>
      </p:sp>
      <p:sp>
        <p:nvSpPr>
          <p:cNvPr id="3" name="Step number"/>
          <p:cNvSpPr/>
          <p:nvPr/>
        </p:nvSpPr>
        <p:spPr>
          <a:xfrm>
            <a:off x="457200" y="429768"/>
            <a:ext cx="530352" cy="329184"/>
          </a:xfrm>
          <a:prstGeom prst="roundRect">
            <a:avLst>
              <a:gd name="adj" fmla="val 22222"/>
            </a:avLst>
          </a:prstGeom>
          <a:solidFill>
            <a:schemeClr val="accent1"/>
          </a:solidFill>
          <a:ln/>
        </p:spPr>
      </p:sp>
      <p:sp>
        <p:nvSpPr>
          <p:cNvPr id="4" name="Step number text"/>
          <p:cNvSpPr txBox="1"/>
          <p:nvPr/>
        </p:nvSpPr>
        <p:spPr>
          <a:xfrm>
            <a:off x="457200" y="429768"/>
            <a:ext cx="530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05</a:t>
            </a:r>
            <a:endParaRPr lang="en-US" sz="1300" dirty="0"/>
          </a:p>
        </p:txBody>
      </p:sp>
      <p:sp>
        <p:nvSpPr>
          <p:cNvPr id="5" name="Innovation card"/>
          <p:cNvSpPr/>
          <p:nvPr/>
        </p:nvSpPr>
        <p:spPr>
          <a:xfrm>
            <a:off x="457200" y="1097280"/>
            <a:ext cx="4023360" cy="3108960"/>
          </a:xfrm>
          <a:prstGeom prst="roundRect">
            <a:avLst>
              <a:gd name="adj" fmla="val 2941"/>
            </a:avLst>
          </a:prstGeom>
          <a:solidFill>
            <a:schemeClr val="tx1"/>
          </a:solidFill>
          <a:ln/>
        </p:spPr>
      </p:sp>
      <p:sp>
        <p:nvSpPr>
          <p:cNvPr id="6" name="Innovation label"/>
          <p:cNvSpPr txBox="1"/>
          <p:nvPr/>
        </p:nvSpPr>
        <p:spPr>
          <a:xfrm>
            <a:off x="640080" y="123444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Innovation (15%)</a:t>
            </a:r>
            <a:endParaRPr lang="en-US" sz="1200" dirty="0"/>
          </a:p>
        </p:txBody>
      </p:sp>
      <p:sp>
        <p:nvSpPr>
          <p:cNvPr id="7" name="Innovation text"/>
          <p:cNvSpPr txBox="1"/>
          <p:nvPr/>
        </p:nvSpPr>
        <p:spPr>
          <a:xfrm>
            <a:off x="640080" y="1572768"/>
            <a:ext cx="3657600" cy="2496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The closest existing tool, and what your agent does that it can't. One or two lines.</a:t>
            </a:r>
            <a:endParaRPr lang="en-US" sz="1300" dirty="0"/>
          </a:p>
        </p:txBody>
      </p:sp>
      <p:sp>
        <p:nvSpPr>
          <p:cNvPr id="8" name="Member 1 circle"/>
          <p:cNvSpPr/>
          <p:nvPr/>
        </p:nvSpPr>
        <p:spPr>
          <a:xfrm>
            <a:off x="4754880" y="109728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9" name="Member 1 circle text"/>
          <p:cNvSpPr txBox="1"/>
          <p:nvPr/>
        </p:nvSpPr>
        <p:spPr>
          <a:xfrm>
            <a:off x="4754880" y="1097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sz="1400" dirty="0"/>
          </a:p>
        </p:txBody>
      </p:sp>
      <p:sp>
        <p:nvSpPr>
          <p:cNvPr id="10" name="Member 1 text"/>
          <p:cNvSpPr txBox="1"/>
          <p:nvPr/>
        </p:nvSpPr>
        <p:spPr>
          <a:xfrm>
            <a:off x="5349240" y="1051560"/>
            <a:ext cx="3337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Name
</a:t>
            </a:r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Role · what they will build</a:t>
            </a:r>
            <a:endParaRPr lang="en-US" sz="1300" dirty="0"/>
          </a:p>
        </p:txBody>
      </p:sp>
      <p:sp>
        <p:nvSpPr>
          <p:cNvPr id="11" name="Member 2 circle"/>
          <p:cNvSpPr/>
          <p:nvPr/>
        </p:nvSpPr>
        <p:spPr>
          <a:xfrm>
            <a:off x="4754880" y="187452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Member 2 circle text"/>
          <p:cNvSpPr txBox="1"/>
          <p:nvPr/>
        </p:nvSpPr>
        <p:spPr>
          <a:xfrm>
            <a:off x="4754880" y="1874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sz="1400" dirty="0"/>
          </a:p>
        </p:txBody>
      </p:sp>
      <p:sp>
        <p:nvSpPr>
          <p:cNvPr id="13" name="Member 2 text"/>
          <p:cNvSpPr txBox="1"/>
          <p:nvPr/>
        </p:nvSpPr>
        <p:spPr>
          <a:xfrm>
            <a:off x="5349240" y="1828800"/>
            <a:ext cx="3337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Name
</a:t>
            </a:r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Role · what they will build</a:t>
            </a:r>
            <a:endParaRPr lang="en-US" sz="1300" dirty="0"/>
          </a:p>
        </p:txBody>
      </p:sp>
      <p:sp>
        <p:nvSpPr>
          <p:cNvPr id="14" name="Member 3 circle"/>
          <p:cNvSpPr/>
          <p:nvPr/>
        </p:nvSpPr>
        <p:spPr>
          <a:xfrm>
            <a:off x="4754880" y="2651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Member 3 circle text"/>
          <p:cNvSpPr txBox="1"/>
          <p:nvPr/>
        </p:nvSpPr>
        <p:spPr>
          <a:xfrm>
            <a:off x="4754880" y="2651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3</a:t>
            </a:r>
            <a:endParaRPr lang="en-US" sz="1400" dirty="0"/>
          </a:p>
        </p:txBody>
      </p:sp>
      <p:sp>
        <p:nvSpPr>
          <p:cNvPr id="16" name="Member 3 text"/>
          <p:cNvSpPr txBox="1"/>
          <p:nvPr/>
        </p:nvSpPr>
        <p:spPr>
          <a:xfrm>
            <a:off x="5349240" y="2606040"/>
            <a:ext cx="3337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Name
</a:t>
            </a:r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Role · what they will build</a:t>
            </a:r>
            <a:endParaRPr lang="en-US" sz="1300" dirty="0"/>
          </a:p>
        </p:txBody>
      </p:sp>
      <p:sp>
        <p:nvSpPr>
          <p:cNvPr id="17" name="Member 4 circle"/>
          <p:cNvSpPr/>
          <p:nvPr/>
        </p:nvSpPr>
        <p:spPr>
          <a:xfrm>
            <a:off x="4754880" y="34290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Member 4 circle text"/>
          <p:cNvSpPr txBox="1"/>
          <p:nvPr/>
        </p:nvSpPr>
        <p:spPr>
          <a:xfrm>
            <a:off x="4754880" y="3429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4</a:t>
            </a:r>
            <a:endParaRPr lang="en-US" sz="1400" dirty="0"/>
          </a:p>
        </p:txBody>
      </p:sp>
      <p:sp>
        <p:nvSpPr>
          <p:cNvPr id="19" name="Member 4 text"/>
          <p:cNvSpPr txBox="1"/>
          <p:nvPr/>
        </p:nvSpPr>
        <p:spPr>
          <a:xfrm>
            <a:off x="5349240" y="3383280"/>
            <a:ext cx="3337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Name
</a:t>
            </a:r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Role · what they will build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ack4Hack">
  <a:themeElements>
    <a:clrScheme name="Hack4Hack">
      <a:dk1>
        <a:srgbClr val="18181B"/>
      </a:dk1>
      <a:lt1>
        <a:srgbClr val="FFFFFF"/>
      </a:lt1>
      <a:dk2>
        <a:srgbClr val="3F3F46"/>
      </a:dk2>
      <a:lt2>
        <a:srgbClr val="F4F4F5"/>
      </a:lt2>
      <a:accent1>
        <a:srgbClr val="C6FF00"/>
      </a:accent1>
      <a:accent2>
        <a:srgbClr val="18181B"/>
      </a:accent2>
      <a:accent3>
        <a:srgbClr val="71717A"/>
      </a:accent3>
      <a:accent4>
        <a:srgbClr val="D4D4D8"/>
      </a:accent4>
      <a:accent5>
        <a:srgbClr val="4F46E5"/>
      </a:accent5>
      <a:accent6>
        <a:srgbClr val="16A34A"/>
      </a:accent6>
      <a:hlink>
        <a:srgbClr val="18181B"/>
      </a:hlink>
      <a:folHlink>
        <a:srgbClr val="3F3F46"/>
      </a:folHlink>
    </a:clrScheme>
    <a:fontScheme name="Hack4Hack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Hack4Hack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AgentX Hackathon 2026 idea deck template</dc:title>
  <dc:subject>PptxGenJS Presentation</dc:subject>
  <dc:creator>Hack4Hack</dc:creator>
  <cp:lastModifiedBy>Hack4Hack</cp:lastModifiedBy>
  <cp:revision>1</cp:revision>
  <dcterms:created xsi:type="dcterms:W3CDTF">2026-10-14T07:22:59Z</dcterms:created>
  <dcterms:modified xsi:type="dcterms:W3CDTF">2026-10-14T07:22:59Z</dcterms:modified>
</cp:coreProperties>
</file>